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62" r:id="rId5"/>
    <p:sldId id="260" r:id="rId6"/>
  </p:sldIdLst>
  <p:sldSz cx="6858000" cy="9902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30"/>
    <p:restoredTop sz="96327"/>
  </p:normalViewPr>
  <p:slideViewPr>
    <p:cSldViewPr snapToGrid="0" snapToObjects="1">
      <p:cViewPr>
        <p:scale>
          <a:sx n="400" d="100"/>
          <a:sy n="400" d="100"/>
        </p:scale>
        <p:origin x="6296" y="-2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0671"/>
            <a:ext cx="5829300" cy="344765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276"/>
            <a:ext cx="5143500" cy="239089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0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234"/>
            <a:ext cx="1478756" cy="83921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34"/>
            <a:ext cx="4350544" cy="83921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6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8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8832"/>
            <a:ext cx="5915025" cy="411929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7102"/>
            <a:ext cx="5915025" cy="216624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6169"/>
            <a:ext cx="2914650" cy="6283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36"/>
            <a:ext cx="5915025" cy="1914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7568"/>
            <a:ext cx="2901255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7282"/>
            <a:ext cx="2901255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7568"/>
            <a:ext cx="2915543" cy="11897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7282"/>
            <a:ext cx="2915543" cy="5320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2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5826"/>
            <a:ext cx="3471863" cy="70374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188"/>
            <a:ext cx="2211884" cy="231065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5826"/>
            <a:ext cx="3471863" cy="703742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0848"/>
            <a:ext cx="2211884" cy="550386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36"/>
            <a:ext cx="5915025" cy="191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169"/>
            <a:ext cx="5915025" cy="62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95DFD-D891-8345-91C8-03CE8486C088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8454"/>
            <a:ext cx="2314575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8454"/>
            <a:ext cx="1543050" cy="527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EC77-CC3E-1740-8A83-F471C21F3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D2FB9-7B14-E341-9839-49A2E9CF1437}"/>
              </a:ext>
            </a:extLst>
          </p:cNvPr>
          <p:cNvGrpSpPr/>
          <p:nvPr/>
        </p:nvGrpSpPr>
        <p:grpSpPr>
          <a:xfrm>
            <a:off x="46495" y="59260"/>
            <a:ext cx="6800212" cy="5319802"/>
            <a:chOff x="46495" y="59260"/>
            <a:chExt cx="6800212" cy="53198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30B135E-0129-8F48-AB6F-788D63A71D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495" y="59260"/>
              <a:ext cx="3672803" cy="5319802"/>
              <a:chOff x="1177871" y="188413"/>
              <a:chExt cx="3672803" cy="531980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FBF15115-FC08-EF4C-9EDC-E514CF86D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177871" y="4041023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18BEEE6-33A8-2647-ACCC-68A8D5A2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177871" y="2160327"/>
                <a:ext cx="3200623" cy="1467192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657D47B5-B8D1-8E4B-A709-62227621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177871" y="403857"/>
                <a:ext cx="3200623" cy="14671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8870DA-2E3D-3E4A-987F-07CE0648F841}"/>
                  </a:ext>
                </a:extLst>
              </p:cNvPr>
              <p:cNvSpPr txBox="1"/>
              <p:nvPr/>
            </p:nvSpPr>
            <p:spPr>
              <a:xfrm>
                <a:off x="4091848" y="188413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20dB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6501A-F9B4-6F44-ADB4-28F6C1DD5239}"/>
                  </a:ext>
                </a:extLst>
              </p:cNvPr>
              <p:cNvSpPr txBox="1"/>
              <p:nvPr/>
            </p:nvSpPr>
            <p:spPr>
              <a:xfrm>
                <a:off x="4091848" y="189593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10dB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33FB00-3FD3-1643-8BB4-5E6BBC5E9B3B}"/>
                  </a:ext>
                </a:extLst>
              </p:cNvPr>
              <p:cNvSpPr txBox="1"/>
              <p:nvPr/>
            </p:nvSpPr>
            <p:spPr>
              <a:xfrm>
                <a:off x="4091848" y="3751745"/>
                <a:ext cx="7588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SNR = 3dB</a:t>
                </a: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8261FA0-946C-6349-94AC-DA8794C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337725" y="424740"/>
              <a:ext cx="3508982" cy="116712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1AC3A26-F6F8-8740-9C85-C64741DE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302523" y="2181210"/>
              <a:ext cx="3508982" cy="116712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45DA3D0-D1A0-EB45-898D-8E85860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7722" y="4061906"/>
              <a:ext cx="3508985" cy="1167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1484" cy="5319801"/>
            <a:chOff x="46495" y="59260"/>
            <a:chExt cx="6801484" cy="53198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1484" cy="5319801"/>
              <a:chOff x="46495" y="59260"/>
              <a:chExt cx="6801484" cy="531980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5319801"/>
                <a:chOff x="1177871" y="188413"/>
                <a:chExt cx="3672803" cy="5319801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4041023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160327"/>
                  <a:ext cx="3200623" cy="146719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403857"/>
                  <a:ext cx="3200623" cy="146719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89593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751745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110" y="424950"/>
                <a:ext cx="3508982" cy="1166697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110" y="2181420"/>
                <a:ext cx="3509869" cy="1166697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110" y="4062116"/>
              <a:ext cx="3509869" cy="1166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85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77289"/>
            <a:chOff x="46495" y="59260"/>
            <a:chExt cx="6802372" cy="45772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77289"/>
              <a:chOff x="46495" y="59260"/>
              <a:chExt cx="6802372" cy="45772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77289"/>
                <a:chOff x="1177871" y="188413"/>
                <a:chExt cx="3672803" cy="4577289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1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27672"/>
                  <a:ext cx="3200623" cy="1195958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8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6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898517"/>
                <a:ext cx="3509869" cy="1195959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8"/>
              <a:ext cx="3509869" cy="119173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181256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3F986B-1576-FD49-A108-193318650B93}"/>
              </a:ext>
            </a:extLst>
          </p:cNvPr>
          <p:cNvGrpSpPr/>
          <p:nvPr/>
        </p:nvGrpSpPr>
        <p:grpSpPr>
          <a:xfrm>
            <a:off x="46495" y="59260"/>
            <a:ext cx="6802372" cy="4548025"/>
            <a:chOff x="46495" y="59260"/>
            <a:chExt cx="6802372" cy="45480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4D2FB9-7B14-E341-9839-49A2E9CF1437}"/>
                </a:ext>
              </a:extLst>
            </p:cNvPr>
            <p:cNvGrpSpPr/>
            <p:nvPr/>
          </p:nvGrpSpPr>
          <p:grpSpPr>
            <a:xfrm>
              <a:off x="46495" y="59260"/>
              <a:ext cx="6802372" cy="4548025"/>
              <a:chOff x="46495" y="59260"/>
              <a:chExt cx="6802372" cy="454802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0B135E-0129-8F48-AB6F-788D63A71D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495" y="59260"/>
                <a:ext cx="3672803" cy="4548025"/>
                <a:chOff x="1177871" y="188413"/>
                <a:chExt cx="3672803" cy="4548025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FBF15115-FC08-EF4C-9EDC-E514CF86D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/>
              </p:blipFill>
              <p:spPr>
                <a:xfrm>
                  <a:off x="1177871" y="3569742"/>
                  <a:ext cx="3200623" cy="11666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E18BEEE6-33A8-2647-ACCC-68A8D5A21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1177871" y="2030298"/>
                  <a:ext cx="3200623" cy="1195961"/>
                </a:xfrm>
                <a:prstGeom prst="rect">
                  <a:avLst/>
                </a:prstGeom>
              </p:spPr>
            </p:pic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657D47B5-B8D1-8E4B-A709-62227621E1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1177871" y="538157"/>
                  <a:ext cx="3200623" cy="119596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8870DA-2E3D-3E4A-987F-07CE0648F841}"/>
                    </a:ext>
                  </a:extLst>
                </p:cNvPr>
                <p:cNvSpPr txBox="1"/>
                <p:nvPr/>
              </p:nvSpPr>
              <p:spPr>
                <a:xfrm>
                  <a:off x="4091848" y="188413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20dB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501A-F9B4-6F44-ADB4-28F6C1DD5239}"/>
                    </a:ext>
                  </a:extLst>
                </p:cNvPr>
                <p:cNvSpPr txBox="1"/>
                <p:nvPr/>
              </p:nvSpPr>
              <p:spPr>
                <a:xfrm>
                  <a:off x="4091848" y="1774487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10dB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633FB00-3FD3-1643-8BB4-5E6BBC5E9B3B}"/>
                    </a:ext>
                  </a:extLst>
                </p:cNvPr>
                <p:cNvSpPr txBox="1"/>
                <p:nvPr/>
              </p:nvSpPr>
              <p:spPr>
                <a:xfrm>
                  <a:off x="4091848" y="3280241"/>
                  <a:ext cx="75882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SNR = 3dB</a:t>
                  </a:r>
                </a:p>
              </p:txBody>
            </p:sp>
          </p:grp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88261FA0-946C-6349-94AC-DA8794C2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3338998" y="409005"/>
                <a:ext cx="3508982" cy="119596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1AC3A26-F6F8-8740-9C85-C64741DE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338998" y="1901145"/>
                <a:ext cx="3509869" cy="1195960"/>
              </a:xfrm>
              <a:prstGeom prst="rect">
                <a:avLst/>
              </a:prstGeom>
            </p:spPr>
          </p:pic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5EF0FF-9919-1A4B-BE16-090D1C19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338998" y="3440589"/>
              <a:ext cx="3509869" cy="116669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A1EA-37F7-204D-8EE3-35D1013D2343}"/>
              </a:ext>
            </a:extLst>
          </p:cNvPr>
          <p:cNvSpPr txBox="1"/>
          <p:nvPr/>
        </p:nvSpPr>
        <p:spPr>
          <a:xfrm>
            <a:off x="1267393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07B03-EC11-004E-878B-2F149F64074E}"/>
              </a:ext>
            </a:extLst>
          </p:cNvPr>
          <p:cNvSpPr txBox="1"/>
          <p:nvPr/>
        </p:nvSpPr>
        <p:spPr>
          <a:xfrm>
            <a:off x="4714076" y="193561"/>
            <a:ext cx="75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</a:t>
            </a:r>
          </a:p>
        </p:txBody>
      </p:sp>
    </p:spTree>
    <p:extLst>
      <p:ext uri="{BB962C8B-B14F-4D97-AF65-F5344CB8AC3E}">
        <p14:creationId xmlns:p14="http://schemas.microsoft.com/office/powerpoint/2010/main" val="281068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BF15115-FC08-EF4C-9EDC-E514CF86D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576" y="3293220"/>
            <a:ext cx="3221542" cy="11557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BEEE6-33A8-2647-ACCC-68A8D5A21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05025" y="274704"/>
            <a:ext cx="3176039" cy="146719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7D47B5-B8D1-8E4B-A709-62227621E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787" y="274704"/>
            <a:ext cx="3176039" cy="1467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70DA-2E3D-3E4A-987F-07CE0648F841}"/>
              </a:ext>
            </a:extLst>
          </p:cNvPr>
          <p:cNvSpPr txBox="1"/>
          <p:nvPr/>
        </p:nvSpPr>
        <p:spPr>
          <a:xfrm>
            <a:off x="786096" y="59260"/>
            <a:ext cx="1721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(BIC-based lambda)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6501A-F9B4-6F44-ADB4-28F6C1DD5239}"/>
              </a:ext>
            </a:extLst>
          </p:cNvPr>
          <p:cNvSpPr txBox="1"/>
          <p:nvPr/>
        </p:nvSpPr>
        <p:spPr>
          <a:xfrm>
            <a:off x="4285595" y="59260"/>
            <a:ext cx="16713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(BIC-based lambda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3FB00-3FD3-1643-8BB4-5E6BBC5E9B3B}"/>
              </a:ext>
            </a:extLst>
          </p:cNvPr>
          <p:cNvSpPr txBox="1"/>
          <p:nvPr/>
        </p:nvSpPr>
        <p:spPr>
          <a:xfrm>
            <a:off x="749867" y="3053655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(noise-based lambda)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261FA0-946C-6349-94AC-DA8794C21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33" y="1873738"/>
            <a:ext cx="3237985" cy="115579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AC3A26-F6F8-8740-9C85-C64741DE5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429000" y="1873738"/>
            <a:ext cx="3384547" cy="1155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25EF0FF-9919-1A4B-BE16-090D1C19D4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428999" y="3293221"/>
            <a:ext cx="3384547" cy="1155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B14B03-CF06-2344-98A6-DB9135E0FC6A}"/>
              </a:ext>
            </a:extLst>
          </p:cNvPr>
          <p:cNvSpPr txBox="1"/>
          <p:nvPr/>
        </p:nvSpPr>
        <p:spPr>
          <a:xfrm>
            <a:off x="4314258" y="3059307"/>
            <a:ext cx="179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(noise-based lambda)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BF456E-5C15-0E4D-9519-F64F8C2E13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8787" y="4837039"/>
            <a:ext cx="3221542" cy="115579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C09CBC57-1B7E-A043-A2BD-116792FD9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428999" y="4837039"/>
            <a:ext cx="3384547" cy="11557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BF5A85-3868-1941-B90A-602EEF5D7E14}"/>
              </a:ext>
            </a:extLst>
          </p:cNvPr>
          <p:cNvSpPr txBox="1"/>
          <p:nvPr/>
        </p:nvSpPr>
        <p:spPr>
          <a:xfrm>
            <a:off x="646962" y="4536303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model (BIC/AIC/Lambda curves)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1B621-044D-D54E-8A5D-A44000C019C0}"/>
              </a:ext>
            </a:extLst>
          </p:cNvPr>
          <p:cNvSpPr txBox="1"/>
          <p:nvPr/>
        </p:nvSpPr>
        <p:spPr>
          <a:xfrm>
            <a:off x="4121430" y="4536674"/>
            <a:ext cx="19996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model (BIC/AIC/Lambda curves)</a:t>
            </a:r>
          </a:p>
        </p:txBody>
      </p:sp>
    </p:spTree>
    <p:extLst>
      <p:ext uri="{BB962C8B-B14F-4D97-AF65-F5344CB8AC3E}">
        <p14:creationId xmlns:p14="http://schemas.microsoft.com/office/powerpoint/2010/main" val="3915252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1664</TotalTime>
  <Words>87</Words>
  <Application>Microsoft Macintosh PowerPoint</Application>
  <PresentationFormat>Custom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Eneko Uruñuela Tremiño</dc:creator>
  <cp:lastModifiedBy>Eneko Uruñuela Tremiño</cp:lastModifiedBy>
  <cp:revision>22</cp:revision>
  <dcterms:created xsi:type="dcterms:W3CDTF">2020-11-24T13:04:50Z</dcterms:created>
  <dcterms:modified xsi:type="dcterms:W3CDTF">2020-12-01T12:58:48Z</dcterms:modified>
</cp:coreProperties>
</file>